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258" r:id="rId6"/>
    <p:sldId id="259" r:id="rId7"/>
    <p:sldId id="260" r:id="rId8"/>
    <p:sldId id="262" r:id="rId9"/>
    <p:sldId id="263" r:id="rId10"/>
    <p:sldId id="261" r:id="rId11"/>
    <p:sldId id="264" r:id="rId12"/>
    <p:sldId id="265" r:id="rId13"/>
    <p:sldId id="266" r:id="rId14"/>
    <p:sldId id="281" r:id="rId15"/>
    <p:sldId id="273" r:id="rId16"/>
    <p:sldId id="278" r:id="rId17"/>
    <p:sldId id="275" r:id="rId18"/>
    <p:sldId id="280" r:id="rId19"/>
    <p:sldId id="282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22" autoAdjust="0"/>
  </p:normalViewPr>
  <p:slideViewPr>
    <p:cSldViewPr>
      <p:cViewPr varScale="1">
        <p:scale>
          <a:sx n="95" d="100"/>
          <a:sy n="95" d="100"/>
        </p:scale>
        <p:origin x="230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55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457CE-EBC9-459A-8727-7534C7D99456}" type="datetimeFigureOut">
              <a:rPr lang="de-AT" smtClean="0"/>
              <a:t>06.02.2022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9A6BA-CD95-48E7-A4CB-A67BB8488DF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778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8EC12-0F35-4C95-8418-3E9E33C712C4}" type="datetimeFigureOut">
              <a:rPr lang="de-AT" smtClean="0"/>
              <a:t>06.02.2022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340AA-25B1-4E62-A4F8-46CFE20240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304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Projektidee = </a:t>
            </a:r>
            <a:r>
              <a:rPr lang="de-DE" dirty="0" err="1"/>
              <a:t>Personenerkennung</a:t>
            </a:r>
            <a:r>
              <a:rPr lang="de-DE" dirty="0"/>
              <a:t> und </a:t>
            </a:r>
            <a:r>
              <a:rPr lang="de-DE" dirty="0" err="1"/>
              <a:t>Homeautomation</a:t>
            </a:r>
            <a:r>
              <a:rPr lang="de-DE" dirty="0"/>
              <a:t> kombinieren</a:t>
            </a:r>
            <a:br>
              <a:rPr lang="de-DE" dirty="0"/>
            </a:br>
            <a:r>
              <a:rPr lang="de-DE" dirty="0"/>
              <a:t>Ziele = noch offen?????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40AA-25B1-4E62-A4F8-46CFE2024005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429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Programmbibliothek für Bildverarbeitung</a:t>
            </a:r>
            <a:br>
              <a:rPr lang="de-DE" dirty="0"/>
            </a:br>
            <a:r>
              <a:rPr lang="de-DE" dirty="0"/>
              <a:t>Unterstützt die Programmiersprachen: C, C++, Python, Java</a:t>
            </a:r>
            <a:br>
              <a:rPr lang="de-DE" dirty="0"/>
            </a:br>
            <a:r>
              <a:rPr lang="de-DE" dirty="0" err="1"/>
              <a:t>OpenCV</a:t>
            </a:r>
            <a:r>
              <a:rPr lang="de-DE" dirty="0"/>
              <a:t> – Ist in C++ </a:t>
            </a:r>
            <a:r>
              <a:rPr lang="de-DE" dirty="0" err="1"/>
              <a:t>geschriebn</a:t>
            </a:r>
            <a:br>
              <a:rPr lang="de-DE" dirty="0"/>
            </a:br>
            <a:r>
              <a:rPr lang="de-DE" dirty="0"/>
              <a:t>Die Stärke von </a:t>
            </a:r>
            <a:r>
              <a:rPr lang="de-DE" dirty="0" err="1"/>
              <a:t>OpenCV</a:t>
            </a:r>
            <a:r>
              <a:rPr lang="de-DE" dirty="0"/>
              <a:t> liegt in ihrer Geschwindigkeit und in der großen Menge der Algorithmen aus neuesten Forschungsergebnissen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40AA-25B1-4E62-A4F8-46CFE2024005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464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Opensource</a:t>
            </a:r>
            <a:r>
              <a:rPr lang="de-DE" dirty="0"/>
              <a:t> </a:t>
            </a:r>
            <a:r>
              <a:rPr lang="de-DE" dirty="0" err="1"/>
              <a:t>Softwar</a:t>
            </a:r>
            <a:r>
              <a:rPr lang="de-DE" dirty="0"/>
              <a:t>, 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Kern von Home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Assistant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 ist ein Programm auf Basis der Programmiersprache Python und wird als Home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Assistant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 Core bezeichnet</a:t>
            </a:r>
          </a:p>
          <a:p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Der Home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Assistant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 Core kümmert die sich um die Integration von Geräten und Protokollen, um die Automation, Überwachung, kurz: um die Funktionen einer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Smarthome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-Zentrale.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Größtes ECO-System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Einfach Integration</a:t>
            </a:r>
          </a:p>
          <a:p>
            <a:endParaRPr lang="de-DE" dirty="0"/>
          </a:p>
          <a:p>
            <a:r>
              <a:rPr lang="de-DE" sz="2800" dirty="0"/>
              <a:t>Alternativen: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de-DE" sz="2000" dirty="0" err="1"/>
              <a:t>ioBroker</a:t>
            </a:r>
            <a:endParaRPr lang="de-DE" sz="2000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de-DE" sz="2000" dirty="0" err="1"/>
              <a:t>OpenHAB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40AA-25B1-4E62-A4F8-46CFE2024005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236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3027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327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7510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V3_Seite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95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10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28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622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6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268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651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601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639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19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686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234888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b="1" dirty="0">
                <a:latin typeface="Arial"/>
                <a:cs typeface="Arial"/>
              </a:rPr>
              <a:t>Home Automation</a:t>
            </a:r>
            <a:endParaRPr lang="de-DE" sz="2000" b="1" dirty="0">
              <a:latin typeface="Arial"/>
              <a:cs typeface="Arial"/>
            </a:endParaRPr>
          </a:p>
          <a:p>
            <a:pPr algn="ctr"/>
            <a:endParaRPr lang="de-DE" sz="2000" b="1" dirty="0">
              <a:latin typeface="Arial"/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2DE8D-A8CC-49B2-BC4B-CEA6213274EB}"/>
              </a:ext>
            </a:extLst>
          </p:cNvPr>
          <p:cNvSpPr txBox="1"/>
          <p:nvPr/>
        </p:nvSpPr>
        <p:spPr>
          <a:xfrm>
            <a:off x="827584" y="4725144"/>
            <a:ext cx="59766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Lukas Züger,</a:t>
            </a:r>
            <a:b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</a:b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Marko Milosavljevic, </a:t>
            </a:r>
            <a:b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</a:b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Abd El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Rahaman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Shehata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267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A7B439-D6CC-4076-A05E-29ECB8789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A7BB97-DAA4-4FDA-A39C-7E77774D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Home-</a:t>
            </a:r>
            <a:r>
              <a:rPr lang="de-DE" dirty="0" err="1"/>
              <a:t>Assistant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74FE205-DC18-4DC4-AB81-A7152C56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1196752"/>
            <a:ext cx="7272808" cy="4872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958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1">
            <a:extLst>
              <a:ext uri="{FF2B5EF4-FFF2-40B4-BE49-F238E27FC236}">
                <a16:creationId xmlns:a16="http://schemas.microsoft.com/office/drawing/2014/main" id="{23A473F7-FCA1-41BB-AE5A-C6602D825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</p:spPr>
        <p:txBody>
          <a:bodyPr/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EB6270-3DA7-41EA-813C-F645BFD6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de-DE" dirty="0" err="1"/>
              <a:t>Harmony</a:t>
            </a:r>
            <a:r>
              <a:rPr lang="de-DE" dirty="0"/>
              <a:t> Hub &amp; </a:t>
            </a:r>
            <a:r>
              <a:rPr lang="de-DE" dirty="0" err="1"/>
              <a:t>FireTV</a:t>
            </a:r>
            <a:r>
              <a:rPr lang="de-DE" dirty="0"/>
              <a:t> – Stick </a:t>
            </a:r>
            <a:endParaRPr lang="de-AT" dirty="0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1D31054C-13B6-4510-90B7-EA4DE9B47E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90701"/>
            <a:ext cx="7620000" cy="4495800"/>
          </a:xfrm>
        </p:spPr>
        <p:txBody>
          <a:bodyPr/>
          <a:lstStyle/>
          <a:p>
            <a:r>
              <a:rPr lang="en-US" sz="2800" b="1" dirty="0"/>
              <a:t>Logitech Harmony Hub: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Von </a:t>
            </a:r>
            <a:r>
              <a:rPr lang="en-US" sz="2000" dirty="0" err="1"/>
              <a:t>HomeAssistant</a:t>
            </a:r>
            <a:r>
              <a:rPr lang="en-US" sz="2000" dirty="0"/>
              <a:t> </a:t>
            </a:r>
            <a:r>
              <a:rPr lang="en-US" sz="2000" dirty="0" err="1"/>
              <a:t>gesteuert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Agiert</a:t>
            </a:r>
            <a:r>
              <a:rPr lang="en-US" sz="2000" dirty="0"/>
              <a:t> </a:t>
            </a:r>
            <a:r>
              <a:rPr lang="en-US" sz="2000" dirty="0" err="1"/>
              <a:t>als</a:t>
            </a:r>
            <a:r>
              <a:rPr lang="en-US" sz="2000" dirty="0"/>
              <a:t> </a:t>
            </a:r>
            <a:r>
              <a:rPr lang="en-US" sz="2000" dirty="0" err="1"/>
              <a:t>Fernbedienung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Amazon </a:t>
            </a:r>
            <a:r>
              <a:rPr lang="en-US" sz="2800" b="1" dirty="0" err="1"/>
              <a:t>FireTV</a:t>
            </a:r>
            <a:r>
              <a:rPr lang="en-US" sz="2800" b="1" dirty="0"/>
              <a:t> – Stick: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Wandelt</a:t>
            </a:r>
            <a:r>
              <a:rPr lang="en-US" sz="2000" dirty="0"/>
              <a:t> HD-TV in </a:t>
            </a:r>
            <a:r>
              <a:rPr lang="en-US" sz="2000" dirty="0" err="1"/>
              <a:t>SmartTV</a:t>
            </a:r>
            <a:r>
              <a:rPr lang="en-US" sz="2000" dirty="0"/>
              <a:t> um</a:t>
            </a:r>
          </a:p>
          <a:p>
            <a:pPr marL="1200150" lvl="1" indent="-457200">
              <a:buFont typeface="Symbol" panose="05050102010706020507" pitchFamily="18" charset="2"/>
              <a:buChar char="-"/>
            </a:pPr>
            <a:r>
              <a:rPr lang="en-US" sz="1600" dirty="0"/>
              <a:t>HDMI Anschluss</a:t>
            </a:r>
          </a:p>
          <a:p>
            <a:pPr marL="1200150" lvl="1" indent="-457200">
              <a:buFont typeface="Symbol" panose="05050102010706020507" pitchFamily="18" charset="2"/>
              <a:buChar char="-"/>
            </a:pPr>
            <a:r>
              <a:rPr lang="en-US" sz="1600" dirty="0"/>
              <a:t>WLAN</a:t>
            </a:r>
          </a:p>
        </p:txBody>
      </p:sp>
      <p:pic>
        <p:nvPicPr>
          <p:cNvPr id="6148" name="Picture 4" descr="Logitech Harmony Hub: Test-Übersicht, Funktionen, Preise">
            <a:extLst>
              <a:ext uri="{FF2B5EF4-FFF2-40B4-BE49-F238E27FC236}">
                <a16:creationId xmlns:a16="http://schemas.microsoft.com/office/drawing/2014/main" id="{02A5EEFD-D8B4-47C6-AA89-717A9622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69447"/>
            <a:ext cx="3027807" cy="20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27E7C9-8151-4EED-B18A-5A75F60AA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51" y="3936647"/>
            <a:ext cx="1512168" cy="19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8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6BEF0A-CE02-4BF2-87CE-461C2EBE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1B15D4-1218-443F-9240-A1F2AA49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– VIDEO</a:t>
            </a:r>
            <a:endParaRPr lang="de-AT" dirty="0"/>
          </a:p>
        </p:txBody>
      </p:sp>
      <p:pic>
        <p:nvPicPr>
          <p:cNvPr id="5" name="FERTIG_HomeAutomation">
            <a:hlinkClick r:id="" action="ppaction://media"/>
            <a:extLst>
              <a:ext uri="{FF2B5EF4-FFF2-40B4-BE49-F238E27FC236}">
                <a16:creationId xmlns:a16="http://schemas.microsoft.com/office/drawing/2014/main" id="{5965F917-AE3F-44DF-8FD0-620826E4F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196752"/>
            <a:ext cx="8528271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556B83-A4A6-4E39-919A-211E38D2F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C6D5BE-E99A-4978-AE4A-EF11742F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Erweiterungen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6BFC8E-CCFA-4383-AD3A-C6292144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900" y="1897534"/>
            <a:ext cx="7620000" cy="4495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Gesten Steuerung</a:t>
            </a:r>
          </a:p>
          <a:p>
            <a:pPr lvl="1"/>
            <a:r>
              <a:rPr lang="de-CH" sz="2000" dirty="0" err="1"/>
              <a:t>Swipe</a:t>
            </a:r>
            <a:r>
              <a:rPr lang="de-CH" sz="2000" dirty="0"/>
              <a:t> Funktion (leiser/lauter)</a:t>
            </a:r>
          </a:p>
          <a:p>
            <a:pPr lvl="1"/>
            <a:endParaRPr lang="de-CH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Bessere komplett Personenerkennung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Mehrere Kameras, um alle Winkel abzudecken</a:t>
            </a:r>
          </a:p>
        </p:txBody>
      </p:sp>
    </p:spTree>
    <p:extLst>
      <p:ext uri="{BB962C8B-B14F-4D97-AF65-F5344CB8AC3E}">
        <p14:creationId xmlns:p14="http://schemas.microsoft.com/office/powerpoint/2010/main" val="320827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pielzeug, Vektorgrafiken enthält.&#10;&#10;Automatisch generierte Beschreibung">
            <a:extLst>
              <a:ext uri="{FF2B5EF4-FFF2-40B4-BE49-F238E27FC236}">
                <a16:creationId xmlns:a16="http://schemas.microsoft.com/office/drawing/2014/main" id="{4E75D876-9335-43D9-B785-634287F57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0728"/>
            <a:ext cx="6014569" cy="4525963"/>
          </a:xfrm>
          <a:prstGeom prst="rect">
            <a:avLst/>
          </a:prstGeom>
          <a:noFill/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026366-D2AD-4545-99A1-AAE07DC91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21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EA411C-27E4-42F7-B130-8AA32FB5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30DB92-B173-4FAD-A013-E8086869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774654"/>
            <a:ext cx="4464496" cy="53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0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54F0F5-CCE0-4D17-A82A-F31101F4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3304E6-97E5-41B0-A977-FE7A58EE9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Teamvorstellung &amp; Projektidee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System 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Personenerkennung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/>
              <a:t>OpenCV</a:t>
            </a: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Home </a:t>
            </a:r>
            <a:r>
              <a:rPr lang="de-CH" sz="2800" dirty="0" err="1"/>
              <a:t>Assistant</a:t>
            </a:r>
            <a:r>
              <a:rPr lang="de-CH" sz="2800" dirty="0"/>
              <a:t> 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/>
              <a:t>Harmony</a:t>
            </a:r>
            <a:r>
              <a:rPr lang="de-CH" sz="2800" dirty="0"/>
              <a:t> Hub &amp; </a:t>
            </a:r>
            <a:r>
              <a:rPr lang="de-CH" sz="2800" dirty="0" err="1"/>
              <a:t>FireTV</a:t>
            </a:r>
            <a:r>
              <a:rPr lang="de-CH" sz="2800" dirty="0"/>
              <a:t> – Stick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Demo –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Erweiterungen</a:t>
            </a:r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70AF0C-67E7-4C8A-8A8E-241474DC0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8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B44DB-7229-4036-835C-290C8DF2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  <a:endParaRPr lang="de-AT" dirty="0"/>
          </a:p>
        </p:txBody>
      </p:sp>
      <p:pic>
        <p:nvPicPr>
          <p:cNvPr id="4" name="Inhaltsplatzhalter 11" descr="Ein Bild, das Person, Mann, Wand, drinnen enthält.&#10;&#10;Automatisch generierte Beschreibung">
            <a:extLst>
              <a:ext uri="{FF2B5EF4-FFF2-40B4-BE49-F238E27FC236}">
                <a16:creationId xmlns:a16="http://schemas.microsoft.com/office/drawing/2014/main" id="{B6E8969E-6DB8-437A-8F44-C79165359358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" y="1844824"/>
            <a:ext cx="2526631" cy="23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 descr="Ein Bild, das Person, Mann, Wand, drinnen enthält.&#10;&#10;Automatisch generierte Beschreibung">
            <a:extLst>
              <a:ext uri="{FF2B5EF4-FFF2-40B4-BE49-F238E27FC236}">
                <a16:creationId xmlns:a16="http://schemas.microsoft.com/office/drawing/2014/main" id="{DF64BA6B-7331-4DF6-A7D0-D4A2A8049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93" y="1803773"/>
            <a:ext cx="2527200" cy="24653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1D086B9-A030-4044-8C4B-58DC790CC4BF}"/>
              </a:ext>
            </a:extLst>
          </p:cNvPr>
          <p:cNvSpPr txBox="1"/>
          <p:nvPr/>
        </p:nvSpPr>
        <p:spPr>
          <a:xfrm>
            <a:off x="1262663" y="4195993"/>
            <a:ext cx="128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Lukas Züger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8F03A0-E791-4681-925C-05C8FD19C402}"/>
              </a:ext>
            </a:extLst>
          </p:cNvPr>
          <p:cNvSpPr txBox="1"/>
          <p:nvPr/>
        </p:nvSpPr>
        <p:spPr>
          <a:xfrm>
            <a:off x="6325485" y="4195993"/>
            <a:ext cx="204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Marko Milosavljevic</a:t>
            </a:r>
            <a:endParaRPr lang="de-AT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B33C0B-47CA-497D-86AF-793590331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C0AC7B-2C8B-4D19-BB8F-43170F81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000" y="1855993"/>
            <a:ext cx="2340000" cy="23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C06B0-41C5-4A8C-8E4E-081F8209090F}"/>
              </a:ext>
            </a:extLst>
          </p:cNvPr>
          <p:cNvSpPr txBox="1"/>
          <p:nvPr/>
        </p:nvSpPr>
        <p:spPr>
          <a:xfrm>
            <a:off x="3307936" y="4195993"/>
            <a:ext cx="25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AT" dirty="0" err="1"/>
              <a:t>bd</a:t>
            </a:r>
            <a:r>
              <a:rPr lang="de-AT" dirty="0"/>
              <a:t> El </a:t>
            </a:r>
            <a:r>
              <a:rPr lang="de-AT" dirty="0" err="1"/>
              <a:t>Rahaman</a:t>
            </a:r>
            <a:r>
              <a:rPr lang="de-AT" dirty="0"/>
              <a:t> Shehata</a:t>
            </a:r>
          </a:p>
        </p:txBody>
      </p:sp>
    </p:spTree>
    <p:extLst>
      <p:ext uri="{BB962C8B-B14F-4D97-AF65-F5344CB8AC3E}">
        <p14:creationId xmlns:p14="http://schemas.microsoft.com/office/powerpoint/2010/main" val="339258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06035-EBE3-445B-B4AE-3CDBFF3F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Projektidee</a:t>
            </a:r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1FCA5C5-46AD-4482-AB5E-0B25A976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35" y="1233240"/>
            <a:ext cx="3737265" cy="5006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8A28B-898D-4FF1-81F5-D90692F8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63" y="1220228"/>
            <a:ext cx="4274037" cy="5019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54F2C37-3B9B-42A1-9EC7-96778FCA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42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E69D0CFC-9966-4AFF-87FD-039D3760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Systemarchitektur</a:t>
            </a:r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CDC91E-9085-4BA7-8DFF-B5FF7E63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8" y="1600200"/>
            <a:ext cx="7671123" cy="4525963"/>
          </a:xfrm>
          <a:prstGeom prst="rect">
            <a:avLst/>
          </a:prstGeom>
          <a:noFill/>
        </p:spPr>
      </p:pic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4009C06-D35D-49FE-A78D-8ED60B299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23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CB513-C416-4F30-8864-14255B51F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300A41-B9A2-419C-A41E-C7858558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Personenerkennung</a:t>
            </a:r>
            <a:endParaRPr lang="de-A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78B91C-A7CD-4752-BE24-F4FE89F33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Hardware</a:t>
            </a:r>
            <a:endParaRPr lang="en-US" sz="20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Raspberry Pi 4 Model B (4GB)</a:t>
            </a:r>
          </a:p>
          <a:p>
            <a:pPr marL="1943100" lvl="3" indent="-342900">
              <a:buFont typeface="Symbol" panose="05050102010706020507" pitchFamily="18" charset="2"/>
              <a:buChar char="-"/>
            </a:pPr>
            <a:r>
              <a:rPr lang="en-US" sz="1800" dirty="0"/>
              <a:t>Touchscreen</a:t>
            </a:r>
            <a:endParaRPr lang="en-US" sz="8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Webcam Full-HD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Software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 </a:t>
            </a:r>
            <a:r>
              <a:rPr lang="en-US" sz="2000" dirty="0" err="1"/>
              <a:t>Programmiersprache</a:t>
            </a:r>
            <a:endParaRPr lang="en-US" sz="20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OpenCV </a:t>
            </a:r>
            <a:r>
              <a:rPr lang="en-US" sz="2000" dirty="0" err="1"/>
              <a:t>Bibliothek</a:t>
            </a:r>
            <a:endParaRPr lang="en-US" sz="20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Haar</a:t>
            </a:r>
            <a:r>
              <a:rPr lang="en-US" sz="2000" dirty="0"/>
              <a:t> Cascades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AE81C0-D04D-4D5E-885F-A7E7C4FC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600199"/>
            <a:ext cx="3371842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851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6979-D958-448A-B8C9-75D81DF8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BFE69F1E-CF2A-4C15-9DC1-E6E77B40A5EC}" type="slidenum">
              <a:rPr lang="de-AT" smtClean="0"/>
              <a:pPr>
                <a:spcAft>
                  <a:spcPts val="600"/>
                </a:spcAft>
              </a:pPr>
              <a:t>7</a:t>
            </a:fld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189552-CDC5-41CF-9947-50703EF6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OpenCV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F84B9A-351D-4787-9BF2-B19B70C82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60" y="1986806"/>
            <a:ext cx="2804567" cy="839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/>
              <a:t>Programmbibliothek </a:t>
            </a:r>
            <a:br>
              <a:rPr lang="de-DE" sz="2400" dirty="0"/>
            </a:br>
            <a:r>
              <a:rPr lang="de-DE" sz="2400" dirty="0"/>
              <a:t>für Bildverarbeitung</a:t>
            </a:r>
            <a:endParaRPr lang="de-AT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AA8E0A-5426-43A1-9976-AB1065B9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96" y="2852243"/>
            <a:ext cx="1796008" cy="1638026"/>
          </a:xfrm>
          <a:prstGeom prst="rect">
            <a:avLst/>
          </a:prstGeom>
          <a:noFill/>
        </p:spPr>
      </p:pic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B44BA92E-4BB0-49DA-AA91-6BA9C4087838}"/>
              </a:ext>
            </a:extLst>
          </p:cNvPr>
          <p:cNvSpPr txBox="1">
            <a:spLocks/>
          </p:cNvSpPr>
          <p:nvPr/>
        </p:nvSpPr>
        <p:spPr>
          <a:xfrm>
            <a:off x="5569770" y="2140259"/>
            <a:ext cx="3186186" cy="53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/>
              <a:t>C, C++, Python und Java</a:t>
            </a:r>
            <a:endParaRPr lang="de-AT" sz="2400" dirty="0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A697A7C3-12F3-4560-AD84-A8C8F9699278}"/>
              </a:ext>
            </a:extLst>
          </p:cNvPr>
          <p:cNvSpPr txBox="1">
            <a:spLocks/>
          </p:cNvSpPr>
          <p:nvPr/>
        </p:nvSpPr>
        <p:spPr>
          <a:xfrm>
            <a:off x="2840063" y="5085184"/>
            <a:ext cx="346387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Geschwindigkeit und zahlreiche Algorithmen</a:t>
            </a:r>
            <a:endParaRPr lang="de-AT" sz="24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5FAD8B-8A43-43D0-A11B-4AA246378E83}"/>
              </a:ext>
            </a:extLst>
          </p:cNvPr>
          <p:cNvCxnSpPr>
            <a:cxnSpLocks/>
          </p:cNvCxnSpPr>
          <p:nvPr/>
        </p:nvCxnSpPr>
        <p:spPr>
          <a:xfrm>
            <a:off x="3347864" y="2780928"/>
            <a:ext cx="648072" cy="5760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B52E771-9FB9-4905-A1B8-7E99C7D8958D}"/>
              </a:ext>
            </a:extLst>
          </p:cNvPr>
          <p:cNvCxnSpPr>
            <a:cxnSpLocks/>
          </p:cNvCxnSpPr>
          <p:nvPr/>
        </p:nvCxnSpPr>
        <p:spPr>
          <a:xfrm flipV="1">
            <a:off x="5220074" y="2761138"/>
            <a:ext cx="576062" cy="6214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28527DC-2831-4688-B1FB-14B3CE9351F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572000" y="4490269"/>
            <a:ext cx="0" cy="5949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9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FF20ECE-735F-4DED-9965-3C768CBF3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BFC7F6-1C0B-4A52-8D0E-36ED2ED6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Personenerkennung</a:t>
            </a:r>
            <a:endParaRPr lang="de-AT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0E1936D-591F-4C64-B455-E96477171C7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93105" y="2375694"/>
            <a:ext cx="4306887" cy="295275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E91068-6AC0-4262-A547-8846CE52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07853"/>
            <a:ext cx="4482344" cy="3888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462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6979-D958-448A-B8C9-75D81DF8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BFE69F1E-CF2A-4C15-9DC1-E6E77B40A5EC}" type="slidenum">
              <a:rPr lang="de-AT" smtClean="0"/>
              <a:pPr>
                <a:spcAft>
                  <a:spcPts val="600"/>
                </a:spcAft>
              </a:pPr>
              <a:t>9</a:t>
            </a:fld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189552-CDC5-41CF-9947-50703EF6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Home-</a:t>
            </a:r>
            <a:r>
              <a:rPr lang="de-DE" dirty="0" err="1"/>
              <a:t>Assistant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F84B9A-351D-4787-9BF2-B19B70C82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9712" y="1563171"/>
            <a:ext cx="2804567" cy="839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 err="1"/>
              <a:t>Opensource</a:t>
            </a:r>
            <a:r>
              <a:rPr lang="de-DE" sz="2400" dirty="0"/>
              <a:t> Software</a:t>
            </a:r>
            <a:endParaRPr lang="de-AT" sz="2400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B44BA92E-4BB0-49DA-AA91-6BA9C4087838}"/>
              </a:ext>
            </a:extLst>
          </p:cNvPr>
          <p:cNvSpPr txBox="1">
            <a:spLocks/>
          </p:cNvSpPr>
          <p:nvPr/>
        </p:nvSpPr>
        <p:spPr>
          <a:xfrm>
            <a:off x="6156176" y="3527985"/>
            <a:ext cx="1796008" cy="431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Raspberry Pi</a:t>
            </a:r>
            <a:endParaRPr lang="de-AT" sz="2400" dirty="0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A697A7C3-12F3-4560-AD84-A8C8F9699278}"/>
              </a:ext>
            </a:extLst>
          </p:cNvPr>
          <p:cNvSpPr txBox="1">
            <a:spLocks/>
          </p:cNvSpPr>
          <p:nvPr/>
        </p:nvSpPr>
        <p:spPr>
          <a:xfrm>
            <a:off x="2626844" y="5085184"/>
            <a:ext cx="3890305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Integration und </a:t>
            </a:r>
            <a:br>
              <a:rPr lang="de-DE" sz="2400" dirty="0"/>
            </a:br>
            <a:r>
              <a:rPr lang="de-DE" sz="2400" dirty="0"/>
              <a:t>Automatisierung von Geräten</a:t>
            </a:r>
            <a:endParaRPr lang="de-AT" sz="2400" dirty="0"/>
          </a:p>
        </p:txBody>
      </p:sp>
      <p:pic>
        <p:nvPicPr>
          <p:cNvPr id="10" name="Picture 2" descr="upload.wikimedia.org/wikipedia/commons/thumb/6/...">
            <a:extLst>
              <a:ext uri="{FF2B5EF4-FFF2-40B4-BE49-F238E27FC236}">
                <a16:creationId xmlns:a16="http://schemas.microsoft.com/office/drawing/2014/main" id="{98C887BA-C9D3-408F-AC2F-83F68FE9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96" y="2845953"/>
            <a:ext cx="1796008" cy="1796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B7260167-C8D4-4325-835E-D06FFD9F162F}"/>
              </a:ext>
            </a:extLst>
          </p:cNvPr>
          <p:cNvSpPr txBox="1">
            <a:spLocks/>
          </p:cNvSpPr>
          <p:nvPr/>
        </p:nvSpPr>
        <p:spPr>
          <a:xfrm>
            <a:off x="1191816" y="3527985"/>
            <a:ext cx="1796008" cy="431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ECO-System</a:t>
            </a:r>
            <a:endParaRPr lang="de-AT" sz="24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0906891-10D6-442C-A52A-56829AAA8E55}"/>
              </a:ext>
            </a:extLst>
          </p:cNvPr>
          <p:cNvCxnSpPr>
            <a:cxnSpLocks/>
          </p:cNvCxnSpPr>
          <p:nvPr/>
        </p:nvCxnSpPr>
        <p:spPr>
          <a:xfrm>
            <a:off x="2917684" y="3789040"/>
            <a:ext cx="64620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91385BE-56F2-4990-B47D-71E358E316E6}"/>
              </a:ext>
            </a:extLst>
          </p:cNvPr>
          <p:cNvCxnSpPr>
            <a:cxnSpLocks/>
          </p:cNvCxnSpPr>
          <p:nvPr/>
        </p:nvCxnSpPr>
        <p:spPr>
          <a:xfrm>
            <a:off x="5580112" y="3789040"/>
            <a:ext cx="64620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4D8B01-1DF5-49EC-8B25-4282B92CEF1A}"/>
              </a:ext>
            </a:extLst>
          </p:cNvPr>
          <p:cNvCxnSpPr>
            <a:cxnSpLocks/>
          </p:cNvCxnSpPr>
          <p:nvPr/>
        </p:nvCxnSpPr>
        <p:spPr>
          <a:xfrm flipV="1">
            <a:off x="4569837" y="4725144"/>
            <a:ext cx="0" cy="4320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A384FCF-44A3-4D7B-9136-552F348DBF1A}"/>
              </a:ext>
            </a:extLst>
          </p:cNvPr>
          <p:cNvCxnSpPr>
            <a:cxnSpLocks/>
          </p:cNvCxnSpPr>
          <p:nvPr/>
        </p:nvCxnSpPr>
        <p:spPr>
          <a:xfrm flipV="1">
            <a:off x="4569837" y="2348880"/>
            <a:ext cx="0" cy="4320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92617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409</Value>
      <Value>108</Value>
      <Value>153</Value>
      <Value>164</Value>
      <Value>161</Value>
      <Value>49</Value>
      <Value>163</Value>
      <Value>162</Value>
      <Value>69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Deutsch NEU</TermName>
          <TermId xmlns="http://schemas.microsoft.com/office/infopath/2007/PartnerControls">c24bb17e-afbb-490a-9b37-41d0d4e6096a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FAD74KTY4Y7Q-866-1015</_dlc_DocId>
    <_dlc_DocIdUrl xmlns="486f3bd0-e742-44e7-91d0-937bb718f3f9">
      <Url>https://intranet.fhooe.at/zentrale-services/_layouts/DocIdRedir.aspx?ID=FAD74KTY4Y7Q-866-1015</Url>
      <Description>FAD74KTY4Y7Q-866-1015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E7FA7A-F6F1-4ABC-A029-2ABB01E18E5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00CBBDE-F91D-4540-9A31-6EAEEAEEBA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37AD6D-BAC1-45B1-95BE-7EDC4BC1012E}">
  <ds:schemaRefs>
    <ds:schemaRef ds:uri="486f3bd0-e742-44e7-91d0-937bb718f3f9"/>
    <ds:schemaRef ds:uri="http://schemas.microsoft.com/sharepoint/v3"/>
    <ds:schemaRef ds:uri="http://purl.org/dc/elements/1.1/"/>
    <ds:schemaRef ds:uri="684d8d61-7651-461f-a214-b53d540737da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eecc0c67-01b8-4772-9606-ee31e8eef3ee"/>
    <ds:schemaRef ds:uri="6d310824-5500-480e-ac5b-3e1aeef9ffa4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F5DAB2DA-DBD7-4397-A7D4-FB8F4833A2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Bildschirmpräsentation (4:3)</PresentationFormat>
  <Paragraphs>84</Paragraphs>
  <Slides>15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</vt:lpstr>
      <vt:lpstr>Symbol</vt:lpstr>
      <vt:lpstr>Larissa</vt:lpstr>
      <vt:lpstr>PowerPoint-Präsentation</vt:lpstr>
      <vt:lpstr>Agenda</vt:lpstr>
      <vt:lpstr>Team</vt:lpstr>
      <vt:lpstr>Projektidee</vt:lpstr>
      <vt:lpstr>Systemarchitektur</vt:lpstr>
      <vt:lpstr>Personenerkennung</vt:lpstr>
      <vt:lpstr>OpenCV</vt:lpstr>
      <vt:lpstr>Personenerkennung</vt:lpstr>
      <vt:lpstr>Home-Assistant</vt:lpstr>
      <vt:lpstr>Home-Assistant</vt:lpstr>
      <vt:lpstr>Harmony Hub &amp; FireTV – Stick </vt:lpstr>
      <vt:lpstr>DEMO – VIDEO</vt:lpstr>
      <vt:lpstr>Mögliche Erweiterungen</vt:lpstr>
      <vt:lpstr>PowerPoint-Präsentation</vt:lpstr>
      <vt:lpstr>PowerPoint-Präsentation</vt:lpstr>
    </vt:vector>
  </TitlesOfParts>
  <Company>FH OÖ Management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Vorlage allgemein_neu</dc:title>
  <dc:creator>Mlinaric Tanja</dc:creator>
  <cp:lastModifiedBy>Milosavljevic Marko - S2010237014</cp:lastModifiedBy>
  <cp:revision>67</cp:revision>
  <dcterms:created xsi:type="dcterms:W3CDTF">2014-09-16T12:17:56Z</dcterms:created>
  <dcterms:modified xsi:type="dcterms:W3CDTF">2022-02-06T21:41:01Z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0x010100B6247CB954696A44AB6936F01BEA1CF8</vt:lpwstr>
  </property>
  <property fmtid="{D5CDD505-2E9C-101B-9397-08002B2CF9AE}" pid="3" name="_dlc_DocIdItemGuid">
    <vt:lpwstr>8eb627b7-ca9d-46c2-863b-247056ccec37</vt:lpwstr>
  </property>
  <property fmtid="{D5CDD505-2E9C-101B-9397-08002B2CF9AE}" pid="4" name="Herkunft1">
    <vt:lpwstr>49;#Zentrale|42aefac8-b735-4523-835e-1fb90d7bbea0</vt:lpwstr>
  </property>
  <property fmtid="{D5CDD505-2E9C-101B-9397-08002B2CF9AE}" pid="5" name="TaxKeyword">
    <vt:lpwstr/>
  </property>
  <property fmtid="{D5CDD505-2E9C-101B-9397-08002B2CF9AE}" pid="6" name="Thema">
    <vt:lpwstr>108;#Marketing - PR|85673cd1-662f-43e4-a1ba-da521e7bd8f2</vt:lpwstr>
  </property>
  <property fmtid="{D5CDD505-2E9C-101B-9397-08002B2CF9AE}" pid="7" name="Inhaltstyp">
    <vt:lpwstr>409;#Vorlagen Deutsch NEU|c24bb17e-afbb-490a-9b37-41d0d4e6096a</vt:lpwstr>
  </property>
  <property fmtid="{D5CDD505-2E9C-101B-9397-08002B2CF9AE}" pid="8" name="Rolle">
    <vt:lpwstr>161;#F＆E|c77d1201-8670-4119-87f7-30194efd856e;#164;#Zentrale|42aefac8-b735-4523-835e-1fb90d7bbea0;#160;#Hagenberg|08a9c222-9375-43ad-868b-c78e95d3bd50;#162;#Linz|e0431981-237a-4089-b57d-db2c3f6dcc6f;#153;#Steyr|8791e73d-2742-452d-9ad1-b59f3aed0dc7;#163;#W</vt:lpwstr>
  </property>
  <property fmtid="{D5CDD505-2E9C-101B-9397-08002B2CF9AE}" pid="9" name="Bereich">
    <vt:lpwstr>69;#Marketing|5c30125b-3de4-4cbf-92ba-2175c25c40d1</vt:lpwstr>
  </property>
</Properties>
</file>